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4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0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9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3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9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4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6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CC004-7ADA-4EAF-AB5D-05270D146201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9E835-E614-4875-B325-35947FA4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2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519947" y="625643"/>
            <a:ext cx="2568740" cy="4688668"/>
            <a:chOff x="1927642" y="324853"/>
            <a:chExt cx="2568740" cy="4688668"/>
          </a:xfrm>
        </p:grpSpPr>
        <p:sp>
          <p:nvSpPr>
            <p:cNvPr id="4" name="Isosceles Triangle 3"/>
            <p:cNvSpPr/>
            <p:nvPr/>
          </p:nvSpPr>
          <p:spPr>
            <a:xfrm>
              <a:off x="1927642" y="1636295"/>
              <a:ext cx="1681833" cy="150394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&gt;2300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endCxn id="4" idx="0"/>
            </p:cNvCxnSpPr>
            <p:nvPr/>
          </p:nvCxnSpPr>
          <p:spPr>
            <a:xfrm>
              <a:off x="2768558" y="324853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793914" y="3140242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840660" y="1732547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927642" y="3611297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خیر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09475" y="1917212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بله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43518" y="4644189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0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649536" y="709864"/>
            <a:ext cx="2568740" cy="4688668"/>
            <a:chOff x="1927642" y="324853"/>
            <a:chExt cx="2568740" cy="4688668"/>
          </a:xfrm>
        </p:grpSpPr>
        <p:sp>
          <p:nvSpPr>
            <p:cNvPr id="14" name="Isosceles Triangle 13"/>
            <p:cNvSpPr/>
            <p:nvPr/>
          </p:nvSpPr>
          <p:spPr>
            <a:xfrm>
              <a:off x="1927642" y="1636295"/>
              <a:ext cx="1681833" cy="150394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&gt;69000</a:t>
              </a:r>
              <a:endParaRPr lang="en-US" sz="1600" dirty="0"/>
            </a:p>
          </p:txBody>
        </p:sp>
        <p:cxnSp>
          <p:nvCxnSpPr>
            <p:cNvPr id="15" name="Straight Connector 14"/>
            <p:cNvCxnSpPr>
              <a:endCxn id="14" idx="0"/>
            </p:cNvCxnSpPr>
            <p:nvPr/>
          </p:nvCxnSpPr>
          <p:spPr>
            <a:xfrm>
              <a:off x="2768558" y="324853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93914" y="3140242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3840660" y="1732547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27642" y="3611297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خیر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09475" y="1917212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بله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37874" y="4644189"/>
              <a:ext cx="22585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cs typeface="B Titr" panose="00000700000000000000" pitchFamily="2" charset="-78"/>
                </a:rPr>
                <a:t>(</a:t>
              </a:r>
              <a:r>
                <a:rPr lang="fa-IR" dirty="0" smtClean="0">
                  <a:cs typeface="B Titr" panose="00000700000000000000" pitchFamily="2" charset="-78"/>
                </a:rPr>
                <a:t>حقوق - 2300</a:t>
              </a:r>
              <a:r>
                <a:rPr lang="en-US" dirty="0" smtClean="0">
                  <a:cs typeface="B Titr" panose="00000700000000000000" pitchFamily="2" charset="-78"/>
                </a:rPr>
                <a:t>)</a:t>
              </a:r>
              <a:r>
                <a:rPr lang="fa-IR" dirty="0" smtClean="0">
                  <a:cs typeface="B Titr" panose="00000700000000000000" pitchFamily="2" charset="-78"/>
                </a:rPr>
                <a:t>*</a:t>
              </a:r>
              <a:r>
                <a:rPr lang="en-US" dirty="0" smtClean="0">
                  <a:cs typeface="B Titr" panose="00000700000000000000" pitchFamily="2" charset="-78"/>
                </a:rPr>
                <a:t>10%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99440" y="625643"/>
            <a:ext cx="3065465" cy="4965667"/>
            <a:chOff x="1927642" y="324853"/>
            <a:chExt cx="2568740" cy="4965667"/>
          </a:xfrm>
        </p:grpSpPr>
        <p:sp>
          <p:nvSpPr>
            <p:cNvPr id="22" name="Isosceles Triangle 21"/>
            <p:cNvSpPr/>
            <p:nvPr/>
          </p:nvSpPr>
          <p:spPr>
            <a:xfrm>
              <a:off x="1927642" y="1636295"/>
              <a:ext cx="1681833" cy="150394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&gt;9200</a:t>
              </a:r>
              <a:endParaRPr lang="en-US" sz="1600" dirty="0"/>
            </a:p>
          </p:txBody>
        </p:sp>
        <p:cxnSp>
          <p:nvCxnSpPr>
            <p:cNvPr id="23" name="Straight Connector 22"/>
            <p:cNvCxnSpPr>
              <a:endCxn id="22" idx="0"/>
            </p:cNvCxnSpPr>
            <p:nvPr/>
          </p:nvCxnSpPr>
          <p:spPr>
            <a:xfrm>
              <a:off x="2768558" y="324853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793914" y="3140242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>
              <a:off x="3840660" y="1732547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927642" y="3611297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خیر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09475" y="1917212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بله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69432" y="4644189"/>
              <a:ext cx="24269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dirty="0" smtClean="0">
                  <a:cs typeface="B Titr" panose="00000700000000000000" pitchFamily="2" charset="-78"/>
                </a:rPr>
                <a:t>4600*10% + (حقوق - 6900)*20%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582482" y="625643"/>
            <a:ext cx="3065465" cy="4688668"/>
            <a:chOff x="1927642" y="324853"/>
            <a:chExt cx="2568740" cy="4688668"/>
          </a:xfrm>
        </p:grpSpPr>
        <p:sp>
          <p:nvSpPr>
            <p:cNvPr id="30" name="Isosceles Triangle 29"/>
            <p:cNvSpPr/>
            <p:nvPr/>
          </p:nvSpPr>
          <p:spPr>
            <a:xfrm>
              <a:off x="1927642" y="1636295"/>
              <a:ext cx="1681833" cy="150394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&gt;</a:t>
              </a:r>
              <a:r>
                <a:rPr lang="fa-IR" sz="1600" dirty="0" smtClean="0"/>
                <a:t>138000</a:t>
              </a:r>
              <a:endParaRPr lang="en-US" sz="1600" dirty="0"/>
            </a:p>
          </p:txBody>
        </p:sp>
        <p:cxnSp>
          <p:nvCxnSpPr>
            <p:cNvPr id="31" name="Straight Connector 30"/>
            <p:cNvCxnSpPr>
              <a:endCxn id="30" idx="0"/>
            </p:cNvCxnSpPr>
            <p:nvPr/>
          </p:nvCxnSpPr>
          <p:spPr>
            <a:xfrm>
              <a:off x="2768558" y="324853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793914" y="3140242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>
              <a:off x="3840660" y="1732547"/>
              <a:ext cx="1" cy="1311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927642" y="3611297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خیر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09475" y="1917212"/>
              <a:ext cx="541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Titr" panose="00000700000000000000" pitchFamily="2" charset="-78"/>
                </a:rPr>
                <a:t>بله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359001" y="4644189"/>
              <a:ext cx="2137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endParaRPr lang="en-US" dirty="0">
                <a:cs typeface="B Titr" panose="00000700000000000000" pitchFamily="2" charset="-78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64194" y="4944979"/>
            <a:ext cx="298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dirty="0" smtClean="0"/>
              <a:t>460+782</a:t>
            </a:r>
            <a:r>
              <a:rPr lang="fa-IR" dirty="0" smtClean="0"/>
              <a:t>+ (حقوق – 13800)*25%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153406" y="1387005"/>
            <a:ext cx="298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dirty="0" smtClean="0"/>
              <a:t>460+782</a:t>
            </a:r>
            <a:r>
              <a:rPr lang="fa-IR" dirty="0" smtClean="0"/>
              <a:t>+1150 + (حقوق – 13800)*35%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 rot="5400000">
            <a:off x="2221747" y="881831"/>
            <a:ext cx="300790" cy="16376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648326" y="866274"/>
            <a:ext cx="144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4600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2" name="Left Brace 41"/>
          <p:cNvSpPr/>
          <p:nvPr/>
        </p:nvSpPr>
        <p:spPr>
          <a:xfrm rot="5400000">
            <a:off x="4630832" y="881831"/>
            <a:ext cx="300790" cy="16376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057411" y="866274"/>
            <a:ext cx="144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2300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4" name="Left Brace 43"/>
          <p:cNvSpPr/>
          <p:nvPr/>
        </p:nvSpPr>
        <p:spPr>
          <a:xfrm rot="5400000">
            <a:off x="7313873" y="881831"/>
            <a:ext cx="300790" cy="16376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40452" y="866274"/>
            <a:ext cx="144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4600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313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Dell-2</dc:creator>
  <cp:lastModifiedBy>Dell-2</cp:lastModifiedBy>
  <cp:revision>3</cp:revision>
  <dcterms:created xsi:type="dcterms:W3CDTF">2018-03-06T11:57:20Z</dcterms:created>
  <dcterms:modified xsi:type="dcterms:W3CDTF">2018-03-06T12:25:24Z</dcterms:modified>
</cp:coreProperties>
</file>